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6" r:id="rId3"/>
  </p:sldIdLst>
  <p:sldSz cx="33988375" cy="46085125"/>
  <p:notesSz cx="7102475" cy="10233025"/>
  <p:defaultTextStyle>
    <a:defPPr>
      <a:defRPr lang="de-AT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56">
          <p15:clr>
            <a:srgbClr val="A4A3A4"/>
          </p15:clr>
        </p15:guide>
        <p15:guide id="2" orient="horz" pos="21364">
          <p15:clr>
            <a:srgbClr val="A4A3A4"/>
          </p15:clr>
        </p15:guide>
        <p15:guide id="3" orient="horz" pos="2903">
          <p15:clr>
            <a:srgbClr val="A4A3A4"/>
          </p15:clr>
        </p15:guide>
        <p15:guide id="4" orient="horz" pos="23179">
          <p15:clr>
            <a:srgbClr val="A4A3A4"/>
          </p15:clr>
        </p15:guide>
        <p15:guide id="5" orient="horz" pos="3629">
          <p15:clr>
            <a:srgbClr val="A4A3A4"/>
          </p15:clr>
        </p15:guide>
        <p15:guide id="6" orient="horz" pos="4355">
          <p15:clr>
            <a:srgbClr val="A4A3A4"/>
          </p15:clr>
        </p15:guide>
        <p15:guide id="7" orient="horz" pos="27488">
          <p15:clr>
            <a:srgbClr val="A4A3A4"/>
          </p15:clr>
        </p15:guide>
        <p15:guide id="8" pos="21228">
          <p15:clr>
            <a:srgbClr val="A4A3A4"/>
          </p15:clr>
        </p15:guide>
        <p15:guide id="9" pos="590">
          <p15:clr>
            <a:srgbClr val="A4A3A4"/>
          </p15:clr>
        </p15:guide>
        <p15:guide id="10" pos="20775">
          <p15:clr>
            <a:srgbClr val="A4A3A4"/>
          </p15:clr>
        </p15:guide>
        <p15:guide id="11" pos="21183">
          <p15:clr>
            <a:srgbClr val="A4A3A4"/>
          </p15:clr>
        </p15:guide>
        <p15:guide id="12" pos="13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ECFF"/>
    <a:srgbClr val="FF0000"/>
    <a:srgbClr val="FFFF99"/>
    <a:srgbClr val="FFFF66"/>
    <a:srgbClr val="000066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19" autoAdjust="0"/>
    <p:restoredTop sz="94634" autoAdjust="0"/>
  </p:normalViewPr>
  <p:slideViewPr>
    <p:cSldViewPr showGuides="1">
      <p:cViewPr>
        <p:scale>
          <a:sx n="33" d="100"/>
          <a:sy n="33" d="100"/>
        </p:scale>
        <p:origin x="1794" y="24"/>
      </p:cViewPr>
      <p:guideLst>
        <p:guide orient="horz" pos="20956"/>
        <p:guide orient="horz" pos="21364"/>
        <p:guide orient="horz" pos="2903"/>
        <p:guide orient="horz" pos="23179"/>
        <p:guide orient="horz" pos="3629"/>
        <p:guide orient="horz" pos="4355"/>
        <p:guide orient="horz" pos="27488"/>
        <p:guide pos="21228"/>
        <p:guide pos="590"/>
        <p:guide pos="20775"/>
        <p:guide pos="21183"/>
        <p:guide pos="13971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CB3FAC2-11C3-27B3-3868-A9F6EC65FD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21FD476-9179-1B12-4D0B-B9A1D7F80D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D8384D7-00BF-67BE-EA5E-89AE2C3BD0F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1EB62B8-2F51-DB1A-198B-83FFE2F482D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610449C-D8F9-4DFA-8475-C9F1EDC71CFE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074">
            <a:extLst>
              <a:ext uri="{FF2B5EF4-FFF2-40B4-BE49-F238E27FC236}">
                <a16:creationId xmlns:a16="http://schemas.microsoft.com/office/drawing/2014/main" id="{8AD458CB-CDB5-CDD7-9F30-624245E91F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219" name="Rectangle 3075">
            <a:extLst>
              <a:ext uri="{FF2B5EF4-FFF2-40B4-BE49-F238E27FC236}">
                <a16:creationId xmlns:a16="http://schemas.microsoft.com/office/drawing/2014/main" id="{F6609F19-664E-81E6-4A57-6F8E62D18E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52" name="Rectangle 3076">
            <a:extLst>
              <a:ext uri="{FF2B5EF4-FFF2-40B4-BE49-F238E27FC236}">
                <a16:creationId xmlns:a16="http://schemas.microsoft.com/office/drawing/2014/main" id="{DD4E0744-B091-48F9-0744-5832B11B944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36775" y="766763"/>
            <a:ext cx="2830513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3077">
            <a:extLst>
              <a:ext uri="{FF2B5EF4-FFF2-40B4-BE49-F238E27FC236}">
                <a16:creationId xmlns:a16="http://schemas.microsoft.com/office/drawing/2014/main" id="{CA86AC75-87C9-F849-C4DD-7BB5402DDA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3250" cy="4603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9222" name="Rectangle 3078">
            <a:extLst>
              <a:ext uri="{FF2B5EF4-FFF2-40B4-BE49-F238E27FC236}">
                <a16:creationId xmlns:a16="http://schemas.microsoft.com/office/drawing/2014/main" id="{3BEBAE05-FD85-9D8B-993E-1B0B395E67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8675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223" name="Rectangle 3079">
            <a:extLst>
              <a:ext uri="{FF2B5EF4-FFF2-40B4-BE49-F238E27FC236}">
                <a16:creationId xmlns:a16="http://schemas.microsoft.com/office/drawing/2014/main" id="{07E2D179-75BC-0444-EAD5-A43C681CD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18675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778" tIns="47389" rIns="94778" bIns="47389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0479DA8-C614-4925-8A77-481819B814BA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48150" y="7542213"/>
            <a:ext cx="25492075" cy="16044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248150" y="24204613"/>
            <a:ext cx="25492075" cy="111267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48436-2426-639E-F8C8-FD46CC41B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904B2A-F421-EA6B-2F4C-98ECB3B7A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751FF7-0166-C647-636F-3796104D1E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2A45-A06D-4C67-B674-990BB904DCE1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7230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1D4B9C-0D59-5E42-51E9-8152E4405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BA912F-B12E-9683-2696-97AA4371D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D13301-D30C-843E-D2F9-CE8EC7D31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D5F36-980A-4B96-BF46-73E48E695A39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6005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4215725" y="4098925"/>
            <a:ext cx="7221538" cy="368681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51113" y="4098925"/>
            <a:ext cx="21512212" cy="368681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F0EB0B-53D8-768D-EBDD-566649215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307583-8A81-93C2-EA3A-FD0414132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AD880C-4FD4-1484-59FD-38163FB46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589D4-0252-4144-BCC5-AF847CA9BB55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28551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FE2076-6B07-4E0D-635D-F864B004BA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B6DB4-C30A-923C-89D4-556316897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D77B25-CAE2-100C-C38A-7A5077F93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0BE7A-AFD0-4D92-83F6-A762240ACAC4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0169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19338" y="11488738"/>
            <a:ext cx="29314775" cy="19170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19338" y="30840363"/>
            <a:ext cx="29314775" cy="1008221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CA825B-D37F-0DAF-4DA3-BDE8C899A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B24E2A-0EFB-ECF1-5CE1-A285F2D8B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D63CBC-2F91-6B43-0DCD-EBA16B9C3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0D5F7-1355-4F04-BA41-077BBC0D7B68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42249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51113" y="13315950"/>
            <a:ext cx="14366875" cy="276510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7070388" y="13315950"/>
            <a:ext cx="14366875" cy="276510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45CBA7-CBB7-FDED-4ACF-050922F4AB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E30E29-E301-4C8C-4E7C-12BF2BDD9C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DA547B-E737-1CD7-DCB4-BFF6EB724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44F4E-4BEA-4386-B69C-E339010A39A1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09042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563" y="2454275"/>
            <a:ext cx="29314775" cy="89074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41563" y="11296650"/>
            <a:ext cx="14377987" cy="553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41563" y="16833850"/>
            <a:ext cx="14377987" cy="247602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7206913" y="11296650"/>
            <a:ext cx="14449425" cy="553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7206913" y="16833850"/>
            <a:ext cx="14449425" cy="247602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61C40E-F838-3764-C9D8-D6419627E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992B3DD-B2F3-A347-2848-141CA8DE7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664E0-02C7-5233-7571-992F7C34D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540D1-063C-44C2-B498-C4D1CB9A222D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59799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2EB134-5570-8D72-BBDD-66706BDBC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648BD81-41A8-0687-241D-0EB7056F6C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768567-E6E0-2CE9-3C02-928F1E992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8769E-A444-4B82-97FB-378E178613E8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63221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90C4722-AC6A-616B-5B72-A84AF1F2F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89254B-2C6A-0DF6-2849-4DA9DB0DA2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6905A6-6A7E-806A-05EF-1FE9BE200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A4D6A-B2AA-4BC4-BE24-81C71B3327F1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732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563" y="3071813"/>
            <a:ext cx="10961687" cy="107537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449425" y="6635750"/>
            <a:ext cx="17206913" cy="32750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41563" y="13825538"/>
            <a:ext cx="10961687" cy="25612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7FE41F-2E93-B505-417D-2C5257A1A2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543E74-B154-2E7E-460E-6534C171C8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48379D-8464-B412-89ED-F739506B6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8B50D-C618-48A8-B677-65797280998B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52701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563" y="3071813"/>
            <a:ext cx="10961687" cy="107537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449425" y="6635750"/>
            <a:ext cx="17206913" cy="32750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41563" y="13825538"/>
            <a:ext cx="10961687" cy="25612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CE54FD-1279-EFA6-1759-8FB5CC004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5C94BA-80BE-804A-C63E-6F65ECA57F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104EB-0D19-D66C-E2C7-04E57AF272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7278F-5B36-4D34-989A-DA5864AB0E6C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35641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B815DA-12E6-3C27-015A-C9B6842BA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1113" y="4098925"/>
            <a:ext cx="28886150" cy="768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6416" tIns="218208" rIns="436416" bIns="2182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53C08E-5223-A242-420F-11F5FC15D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51113" y="13315950"/>
            <a:ext cx="28886150" cy="276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6416" tIns="218208" rIns="436416" bIns="218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Klicken Sie, um die Formate des Vorlagentextes zu bearbeiten</a:t>
            </a:r>
          </a:p>
          <a:p>
            <a:pPr lvl="1"/>
            <a:r>
              <a:rPr lang="de-AT" altLang="de-DE"/>
              <a:t>Zweite Ebene</a:t>
            </a:r>
          </a:p>
          <a:p>
            <a:pPr lvl="2"/>
            <a:r>
              <a:rPr lang="de-AT" altLang="de-DE"/>
              <a:t>Dritte Ebene</a:t>
            </a:r>
          </a:p>
          <a:p>
            <a:pPr lvl="3"/>
            <a:r>
              <a:rPr lang="de-AT" altLang="de-DE"/>
              <a:t>Vierte Ebene</a:t>
            </a:r>
          </a:p>
          <a:p>
            <a:pPr lvl="4"/>
            <a:r>
              <a:rPr lang="de-AT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1CE70A-093A-6838-CAED-3A3DE73411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1113" y="41986200"/>
            <a:ext cx="7078662" cy="307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36416" tIns="218208" rIns="436416" bIns="218208" numCol="1" anchor="t" anchorCtr="0" compatLnSpc="1">
            <a:prstTxWarp prst="textNoShape">
              <a:avLst/>
            </a:prstTxWarp>
          </a:bodyPr>
          <a:lstStyle>
            <a:lvl1pPr defTabSz="4364038" eaLnBrk="1" hangingPunct="1">
              <a:defRPr sz="6700">
                <a:latin typeface="+mn-lt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16C8F3-1F1B-AA51-4F4C-C0A3611AA4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612563" y="41986200"/>
            <a:ext cx="10763250" cy="307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36416" tIns="218208" rIns="436416" bIns="218208" numCol="1" anchor="t" anchorCtr="0" compatLnSpc="1">
            <a:prstTxWarp prst="textNoShape">
              <a:avLst/>
            </a:prstTxWarp>
          </a:bodyPr>
          <a:lstStyle>
            <a:lvl1pPr algn="ctr" defTabSz="4364038" eaLnBrk="1" hangingPunct="1">
              <a:defRPr sz="6700">
                <a:latin typeface="+mn-lt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0D6F20-9111-AA3A-E95F-709AFEEA6C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4358600" y="41986200"/>
            <a:ext cx="7078663" cy="307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36416" tIns="218208" rIns="436416" bIns="218208" numCol="1" anchor="t" anchorCtr="0" compatLnSpc="1">
            <a:prstTxWarp prst="textNoShape">
              <a:avLst/>
            </a:prstTxWarp>
          </a:bodyPr>
          <a:lstStyle>
            <a:lvl1pPr algn="r" defTabSz="4364038" eaLnBrk="1" hangingPunct="1">
              <a:defRPr sz="6700" smtClean="0">
                <a:latin typeface="+mn-lt"/>
              </a:defRPr>
            </a:lvl1pPr>
          </a:lstStyle>
          <a:p>
            <a:pPr>
              <a:defRPr/>
            </a:pPr>
            <a:fld id="{4CBCF944-1181-44D1-87B8-9680B392933F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64038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6403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2pPr>
      <a:lvl3pPr algn="ctr" defTabSz="436403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3pPr>
      <a:lvl4pPr algn="ctr" defTabSz="436403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4pPr>
      <a:lvl5pPr algn="ctr" defTabSz="436403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364038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364038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364038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364038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636713" indent="-1636713" algn="l" defTabSz="4364038" rtl="0" eaLnBrk="0" fontAlgn="base" hangingPunct="0">
        <a:spcBef>
          <a:spcPct val="20000"/>
        </a:spcBef>
        <a:spcAft>
          <a:spcPct val="0"/>
        </a:spcAft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46475" indent="-1363663" algn="l" defTabSz="4364038" rtl="0" eaLnBrk="0" fontAlgn="base" hangingPunct="0">
        <a:spcBef>
          <a:spcPct val="20000"/>
        </a:spcBef>
        <a:spcAft>
          <a:spcPct val="0"/>
        </a:spcAft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54650" indent="-1090613" algn="l" defTabSz="4364038" rtl="0" eaLnBrk="0" fontAlgn="base" hangingPunct="0">
        <a:spcBef>
          <a:spcPct val="20000"/>
        </a:spcBef>
        <a:spcAft>
          <a:spcPct val="0"/>
        </a:spcAft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37463" indent="-1090613" algn="l" defTabSz="4364038" rtl="0" eaLnBrk="0" fontAlgn="base" hangingPunct="0">
        <a:spcBef>
          <a:spcPct val="20000"/>
        </a:spcBef>
        <a:spcAft>
          <a:spcPct val="0"/>
        </a:spcAft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818688" indent="-1090613" algn="l" defTabSz="4364038" rtl="0" eaLnBrk="0" fontAlgn="base" hangingPunct="0">
        <a:spcBef>
          <a:spcPct val="20000"/>
        </a:spcBef>
        <a:spcAft>
          <a:spcPct val="0"/>
        </a:spcAft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012770B-EEB8-E08D-1B16-6AE913423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3988375" cy="8685213"/>
          </a:xfrm>
          <a:prstGeom prst="rect">
            <a:avLst/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6416" tIns="218208" rIns="436416" bIns="218208">
            <a:spAutoFit/>
          </a:bodyPr>
          <a:lstStyle>
            <a:lvl1pPr defTabSz="4364038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defTabSz="43640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364038" indent="-1090613" defTabSz="43640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546850" indent="-1090613" defTabSz="4364038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8728075" indent="-1090613" defTabSz="4364038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852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6424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0996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05568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de-AT" altLang="de-DE" sz="3200" b="1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de-DE" sz="7200" b="1" dirty="0">
                <a:solidFill>
                  <a:srgbClr val="FFFF00"/>
                </a:solidFill>
                <a:latin typeface="Arial" panose="020B0604020202020204" pitchFamily="34" charset="0"/>
              </a:rPr>
              <a:t>1</a:t>
            </a:r>
            <a:r>
              <a:rPr lang="en-US" altLang="de-DE" sz="7200" b="1" baseline="30000" dirty="0">
                <a:solidFill>
                  <a:srgbClr val="FFFF00"/>
                </a:solidFill>
                <a:latin typeface="Arial" panose="020B0604020202020204" pitchFamily="34" charset="0"/>
              </a:rPr>
              <a:t>st</a:t>
            </a:r>
            <a:r>
              <a:rPr lang="en-US" altLang="de-DE" sz="7200" b="1" dirty="0">
                <a:solidFill>
                  <a:srgbClr val="FFFF00"/>
                </a:solidFill>
                <a:latin typeface="Arial" panose="020B0604020202020204" pitchFamily="34" charset="0"/>
              </a:rPr>
              <a:t> SIOP Europe Student Summer School for Paediatric Oncology</a:t>
            </a:r>
          </a:p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de-DE" sz="6200" b="1" dirty="0">
                <a:solidFill>
                  <a:srgbClr val="FFFF00"/>
                </a:solidFill>
                <a:latin typeface="Arial" panose="020B0604020202020204" pitchFamily="34" charset="0"/>
              </a:rPr>
              <a:t>July 8 – 12, 2024, Vienna, Austria</a:t>
            </a:r>
          </a:p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de-DE" sz="7200" b="1" dirty="0">
                <a:solidFill>
                  <a:srgbClr val="FFFF00"/>
                </a:solidFill>
                <a:latin typeface="Arial" panose="020B0604020202020204" pitchFamily="34" charset="0"/>
              </a:rPr>
              <a:t>Title</a:t>
            </a:r>
          </a:p>
          <a:p>
            <a:pPr algn="ctr" eaLnBrk="1" hangingPunct="1">
              <a:lnSpc>
                <a:spcPct val="140000"/>
              </a:lnSpc>
              <a:spcBef>
                <a:spcPct val="50000"/>
              </a:spcBef>
              <a:buFontTx/>
              <a:buNone/>
            </a:pPr>
            <a:r>
              <a:rPr lang="en-US" altLang="de-DE" sz="4400" b="1" dirty="0">
                <a:solidFill>
                  <a:srgbClr val="FFFF00"/>
                </a:solidFill>
                <a:latin typeface="Arial" panose="020B0604020202020204" pitchFamily="34" charset="0"/>
              </a:rPr>
              <a:t>Author</a:t>
            </a:r>
          </a:p>
          <a:p>
            <a:pPr lvl="1"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de-DE" sz="4400" b="1" dirty="0">
                <a:solidFill>
                  <a:srgbClr val="FFFF00"/>
                </a:solidFill>
                <a:latin typeface="Arial" panose="020B0604020202020204" pitchFamily="34" charset="0"/>
              </a:rPr>
              <a:t>Institution incl. a photo or logo </a:t>
            </a:r>
            <a:endParaRPr lang="en-US" altLang="de-DE" sz="4400" b="1" dirty="0">
              <a:latin typeface="Arial" panose="020B0604020202020204" pitchFamily="34" charset="0"/>
            </a:endParaRPr>
          </a:p>
        </p:txBody>
      </p:sp>
      <p:sp>
        <p:nvSpPr>
          <p:cNvPr id="4099" name="Text Box 912">
            <a:extLst>
              <a:ext uri="{FF2B5EF4-FFF2-40B4-BE49-F238E27FC236}">
                <a16:creationId xmlns:a16="http://schemas.microsoft.com/office/drawing/2014/main" id="{4CDAFAC0-CF41-FE90-2DE2-BEC9637F5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8100" y="37406263"/>
            <a:ext cx="9820275" cy="30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6416" tIns="218208" rIns="436416" bIns="218208">
            <a:spAutoFit/>
          </a:bodyPr>
          <a:lstStyle>
            <a:lvl1pPr defTabSz="4364038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182813" indent="-1363663" defTabSz="43640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364038" indent="-1090613" defTabSz="43640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546850" indent="-1090613" defTabSz="4364038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8728075" indent="-1090613" defTabSz="4364038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852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6424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0996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0556875" indent="-1090613" defTabSz="43640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de-DE" altLang="de-DE" sz="43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3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AT" altLang="de-DE" sz="4300">
              <a:latin typeface="Arial" panose="020B0604020202020204" pitchFamily="34" charset="0"/>
            </a:endParaRPr>
          </a:p>
        </p:txBody>
      </p:sp>
      <p:sp>
        <p:nvSpPr>
          <p:cNvPr id="4100" name="Text Box 122">
            <a:extLst>
              <a:ext uri="{FF2B5EF4-FFF2-40B4-BE49-F238E27FC236}">
                <a16:creationId xmlns:a16="http://schemas.microsoft.com/office/drawing/2014/main" id="{4CA9D229-1F6F-50C0-5490-17CB5396B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33843913"/>
            <a:ext cx="1511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/>
          </a:p>
        </p:txBody>
      </p:sp>
      <p:sp>
        <p:nvSpPr>
          <p:cNvPr id="4101" name="Text Box 123">
            <a:extLst>
              <a:ext uri="{FF2B5EF4-FFF2-40B4-BE49-F238E27FC236}">
                <a16:creationId xmlns:a16="http://schemas.microsoft.com/office/drawing/2014/main" id="{76CA1766-DDF6-665B-CAF3-E1A42E6B6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0763" y="34996438"/>
            <a:ext cx="1873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1600">
              <a:solidFill>
                <a:srgbClr val="000000"/>
              </a:solidFill>
            </a:endParaRPr>
          </a:p>
        </p:txBody>
      </p:sp>
      <p:sp>
        <p:nvSpPr>
          <p:cNvPr id="4102" name="Text Box 124">
            <a:extLst>
              <a:ext uri="{FF2B5EF4-FFF2-40B4-BE49-F238E27FC236}">
                <a16:creationId xmlns:a16="http://schemas.microsoft.com/office/drawing/2014/main" id="{1E720E57-E462-4A7E-9122-F0E6850E2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0763" y="34996438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b="1"/>
          </a:p>
        </p:txBody>
      </p:sp>
      <p:sp>
        <p:nvSpPr>
          <p:cNvPr id="4103" name="Text Box 141">
            <a:extLst>
              <a:ext uri="{FF2B5EF4-FFF2-40B4-BE49-F238E27FC236}">
                <a16:creationId xmlns:a16="http://schemas.microsoft.com/office/drawing/2014/main" id="{E319DF9E-B245-84F9-9EA2-AFF7B6290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9001125"/>
            <a:ext cx="163449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4572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6000" b="1">
                <a:solidFill>
                  <a:srgbClr val="000099"/>
                </a:solidFill>
              </a:rPr>
              <a:t>Background / Objective </a:t>
            </a:r>
          </a:p>
        </p:txBody>
      </p:sp>
      <p:sp>
        <p:nvSpPr>
          <p:cNvPr id="4104" name="Text Box 142">
            <a:extLst>
              <a:ext uri="{FF2B5EF4-FFF2-40B4-BE49-F238E27FC236}">
                <a16:creationId xmlns:a16="http://schemas.microsoft.com/office/drawing/2014/main" id="{DA0EDA4E-3B6C-9854-8724-AFCB9DCE0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17857788"/>
            <a:ext cx="15265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6000" b="1">
                <a:solidFill>
                  <a:srgbClr val="000099"/>
                </a:solidFill>
              </a:rPr>
              <a:t>Patients </a:t>
            </a:r>
          </a:p>
        </p:txBody>
      </p:sp>
      <p:sp>
        <p:nvSpPr>
          <p:cNvPr id="4105" name="Text Box 143">
            <a:extLst>
              <a:ext uri="{FF2B5EF4-FFF2-40B4-BE49-F238E27FC236}">
                <a16:creationId xmlns:a16="http://schemas.microsoft.com/office/drawing/2014/main" id="{D6D752AE-5508-3200-0D0C-00D862646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73688" y="9001125"/>
            <a:ext cx="15625762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7800" algn="l"/>
                <a:tab pos="3048000" algn="l"/>
                <a:tab pos="5295900" algn="l"/>
                <a:tab pos="8001000" algn="l"/>
                <a:tab pos="106680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6000" b="1">
                <a:solidFill>
                  <a:srgbClr val="000099"/>
                </a:solidFill>
              </a:rPr>
              <a:t>Results incl. figures and tables</a:t>
            </a:r>
          </a:p>
          <a:p>
            <a:pPr eaLnBrk="1" hangingPunct="1">
              <a:spcBef>
                <a:spcPct val="50000"/>
              </a:spcBef>
            </a:pPr>
            <a:endParaRPr lang="en-US" altLang="de-DE" sz="4000"/>
          </a:p>
        </p:txBody>
      </p:sp>
      <p:sp>
        <p:nvSpPr>
          <p:cNvPr id="4106" name="Text Box 154">
            <a:extLst>
              <a:ext uri="{FF2B5EF4-FFF2-40B4-BE49-F238E27FC236}">
                <a16:creationId xmlns:a16="http://schemas.microsoft.com/office/drawing/2014/main" id="{A042B28D-67EF-4652-690F-B7845DBEC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2700" y="34021713"/>
            <a:ext cx="156257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6000" b="1">
                <a:solidFill>
                  <a:srgbClr val="000099"/>
                </a:solidFill>
              </a:rPr>
              <a:t>Conclusions / Summary</a:t>
            </a:r>
          </a:p>
        </p:txBody>
      </p:sp>
      <p:sp>
        <p:nvSpPr>
          <p:cNvPr id="4107" name="Text Box 166">
            <a:extLst>
              <a:ext uri="{FF2B5EF4-FFF2-40B4-BE49-F238E27FC236}">
                <a16:creationId xmlns:a16="http://schemas.microsoft.com/office/drawing/2014/main" id="{CCFEB46F-C6AA-1098-BD86-4CA3C32EB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33950275"/>
            <a:ext cx="149764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914400" algn="l"/>
                <a:tab pos="123825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6000" b="1">
                <a:solidFill>
                  <a:srgbClr val="000099"/>
                </a:solidFill>
              </a:rPr>
              <a:t>Methods</a:t>
            </a:r>
            <a:endParaRPr lang="en-US" altLang="de-DE" sz="4400">
              <a:solidFill>
                <a:srgbClr val="000000"/>
              </a:solidFill>
            </a:endParaRPr>
          </a:p>
        </p:txBody>
      </p:sp>
      <p:sp>
        <p:nvSpPr>
          <p:cNvPr id="4108" name="Rectangle 170">
            <a:extLst>
              <a:ext uri="{FF2B5EF4-FFF2-40B4-BE49-F238E27FC236}">
                <a16:creationId xmlns:a16="http://schemas.microsoft.com/office/drawing/2014/main" id="{E9ABBE40-8B7F-2D59-E08F-71A0BFE9A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73688" y="32043688"/>
            <a:ext cx="15625762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de-DE" sz="4400"/>
          </a:p>
        </p:txBody>
      </p:sp>
      <p:sp>
        <p:nvSpPr>
          <p:cNvPr id="4109" name="Text Box 154">
            <a:extLst>
              <a:ext uri="{FF2B5EF4-FFF2-40B4-BE49-F238E27FC236}">
                <a16:creationId xmlns:a16="http://schemas.microsoft.com/office/drawing/2014/main" id="{4C087FBB-D48D-C574-283F-B878C9CE3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4925" y="44356338"/>
            <a:ext cx="156257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4000" b="1">
                <a:solidFill>
                  <a:srgbClr val="000099"/>
                </a:solidFill>
              </a:rPr>
              <a:t>References</a:t>
            </a:r>
            <a:endParaRPr lang="en-US" altLang="de-DE" sz="6000" b="1">
              <a:solidFill>
                <a:srgbClr val="000099"/>
              </a:solidFill>
            </a:endParaRPr>
          </a:p>
        </p:txBody>
      </p:sp>
      <p:pic>
        <p:nvPicPr>
          <p:cNvPr id="5" name="Picture 4" descr="A yellow ribbon with white text&#10;&#10;Description automatically generated">
            <a:extLst>
              <a:ext uri="{FF2B5EF4-FFF2-40B4-BE49-F238E27FC236}">
                <a16:creationId xmlns:a16="http://schemas.microsoft.com/office/drawing/2014/main" id="{DD011519-FB71-63BF-8670-17BC0527FA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01" b="35303"/>
          <a:stretch/>
        </p:blipFill>
        <p:spPr>
          <a:xfrm>
            <a:off x="865188" y="2781301"/>
            <a:ext cx="9001000" cy="3473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feld 7">
            <a:extLst>
              <a:ext uri="{FF2B5EF4-FFF2-40B4-BE49-F238E27FC236}">
                <a16:creationId xmlns:a16="http://schemas.microsoft.com/office/drawing/2014/main" id="{7CE85A3C-4FBC-8D91-BD21-24C5745B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10845800"/>
            <a:ext cx="14473238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BE" sz="6000">
                <a:solidFill>
                  <a:srgbClr val="111D4E"/>
                </a:solidFill>
                <a:latin typeface="Georgia" panose="02040502050405020303" pitchFamily="18" charset="0"/>
              </a:rPr>
              <a:t>Background / Objective</a:t>
            </a:r>
          </a:p>
        </p:txBody>
      </p:sp>
      <p:sp>
        <p:nvSpPr>
          <p:cNvPr id="5123" name="Textfeld 9">
            <a:extLst>
              <a:ext uri="{FF2B5EF4-FFF2-40B4-BE49-F238E27FC236}">
                <a16:creationId xmlns:a16="http://schemas.microsoft.com/office/drawing/2014/main" id="{88FD1827-10C3-671E-C0C3-C54640830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100" y="18302288"/>
            <a:ext cx="14543088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BE" sz="6000">
                <a:solidFill>
                  <a:srgbClr val="111D4E"/>
                </a:solidFill>
                <a:latin typeface="Georgia" panose="02040502050405020303" pitchFamily="18" charset="0"/>
              </a:rPr>
              <a:t>Patients and Methods</a:t>
            </a:r>
          </a:p>
        </p:txBody>
      </p:sp>
      <p:sp>
        <p:nvSpPr>
          <p:cNvPr id="5124" name="Textfeld 12">
            <a:extLst>
              <a:ext uri="{FF2B5EF4-FFF2-40B4-BE49-F238E27FC236}">
                <a16:creationId xmlns:a16="http://schemas.microsoft.com/office/drawing/2014/main" id="{1F995B56-F8AD-4C30-6ACF-80D1EE1FF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50" y="30437138"/>
            <a:ext cx="14543088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BE" sz="6000">
                <a:solidFill>
                  <a:srgbClr val="111D4E"/>
                </a:solidFill>
                <a:latin typeface="Georgia" panose="02040502050405020303" pitchFamily="18" charset="0"/>
              </a:rPr>
              <a:t>Results -1- incl. tables and figures</a:t>
            </a:r>
          </a:p>
        </p:txBody>
      </p:sp>
      <p:sp>
        <p:nvSpPr>
          <p:cNvPr id="5125" name="Textfeld 23">
            <a:extLst>
              <a:ext uri="{FF2B5EF4-FFF2-40B4-BE49-F238E27FC236}">
                <a16:creationId xmlns:a16="http://schemas.microsoft.com/office/drawing/2014/main" id="{97F7A7B5-9F8B-43EB-D585-5F5E79737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2488" y="30437138"/>
            <a:ext cx="156178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BE" sz="6000">
                <a:solidFill>
                  <a:srgbClr val="111D4E"/>
                </a:solidFill>
                <a:latin typeface="Georgia" panose="02040502050405020303" pitchFamily="18" charset="0"/>
              </a:rPr>
              <a:t>Conclusions / Summary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6E8B849-40C8-3A08-4ED4-C4088EB3B738}"/>
              </a:ext>
            </a:extLst>
          </p:cNvPr>
          <p:cNvSpPr txBox="1"/>
          <p:nvPr/>
        </p:nvSpPr>
        <p:spPr>
          <a:xfrm>
            <a:off x="17362488" y="42645013"/>
            <a:ext cx="15617825" cy="747712"/>
          </a:xfrm>
          <a:prstGeom prst="rect">
            <a:avLst/>
          </a:prstGeom>
          <a:noFill/>
        </p:spPr>
        <p:txBody>
          <a:bodyPr lIns="130565" tIns="65282" rIns="130565" bIns="65282">
            <a:spAutoFit/>
          </a:bodyPr>
          <a:lstStyle/>
          <a:p>
            <a:pPr eaLnBrk="1" hangingPunct="1">
              <a:defRPr/>
            </a:pPr>
            <a:r>
              <a:rPr lang="de-DE" sz="4000" dirty="0">
                <a:solidFill>
                  <a:srgbClr val="111D4E"/>
                </a:solidFill>
                <a:latin typeface="Georgia" pitchFamily="18" charset="0"/>
              </a:rPr>
              <a:t>References</a:t>
            </a:r>
            <a:endParaRPr lang="de-DE" sz="3456" dirty="0">
              <a:solidFill>
                <a:srgbClr val="111D4E"/>
              </a:solidFill>
              <a:latin typeface="Georgia" pitchFamily="18" charset="0"/>
            </a:endParaRPr>
          </a:p>
        </p:txBody>
      </p:sp>
      <p:pic>
        <p:nvPicPr>
          <p:cNvPr id="28" name="Picture 6" descr="A yellow ribbon and blue moon&#10;&#10;Description automatically generated">
            <a:extLst>
              <a:ext uri="{FF2B5EF4-FFF2-40B4-BE49-F238E27FC236}">
                <a16:creationId xmlns:a16="http://schemas.microsoft.com/office/drawing/2014/main" id="{52526594-7E90-9B5D-EE0D-C1F60D732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222" y="600242"/>
            <a:ext cx="5457147" cy="2837716"/>
          </a:xfrm>
          <a:prstGeom prst="rect">
            <a:avLst/>
          </a:prstGeom>
          <a:effectLst>
            <a:innerShdw blurRad="63500" dist="50800" dir="13500000">
              <a:schemeClr val="tx1">
                <a:alpha val="50000"/>
              </a:schemeClr>
            </a:innerShdw>
          </a:effectLst>
        </p:spPr>
      </p:pic>
      <p:sp>
        <p:nvSpPr>
          <p:cNvPr id="5128" name="TextBox 7">
            <a:extLst>
              <a:ext uri="{FF2B5EF4-FFF2-40B4-BE49-F238E27FC236}">
                <a16:creationId xmlns:a16="http://schemas.microsoft.com/office/drawing/2014/main" id="{F861B7C8-0552-F442-C3B9-CDC53113A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9563" y="530225"/>
            <a:ext cx="15381287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BE" sz="5600" dirty="0">
                <a:solidFill>
                  <a:srgbClr val="000099"/>
                </a:solidFill>
                <a:latin typeface="Georgia" panose="02040502050405020303" pitchFamily="18" charset="0"/>
              </a:rPr>
              <a:t>1</a:t>
            </a:r>
            <a:r>
              <a:rPr lang="en-US" altLang="en-BE" sz="5600" baseline="30000" dirty="0">
                <a:solidFill>
                  <a:srgbClr val="000099"/>
                </a:solidFill>
                <a:latin typeface="Georgia" panose="02040502050405020303" pitchFamily="18" charset="0"/>
              </a:rPr>
              <a:t>st</a:t>
            </a:r>
            <a:r>
              <a:rPr lang="en-US" altLang="en-BE" sz="5600" dirty="0">
                <a:solidFill>
                  <a:srgbClr val="000099"/>
                </a:solidFill>
                <a:latin typeface="Georgia" panose="02040502050405020303" pitchFamily="18" charset="0"/>
              </a:rPr>
              <a:t> SIOP Europe Student Summer School </a:t>
            </a:r>
          </a:p>
          <a:p>
            <a:pPr algn="ctr" eaLnBrk="1" hangingPunct="1"/>
            <a:r>
              <a:rPr lang="en-US" altLang="en-BE" sz="5600" dirty="0">
                <a:solidFill>
                  <a:srgbClr val="000099"/>
                </a:solidFill>
                <a:latin typeface="Georgia" panose="02040502050405020303" pitchFamily="18" charset="0"/>
              </a:rPr>
              <a:t>for Paediatric Oncology</a:t>
            </a:r>
          </a:p>
          <a:p>
            <a:pPr algn="ctr" eaLnBrk="1" hangingPunct="1"/>
            <a:r>
              <a:rPr lang="en-US" altLang="en-BE" sz="5600" dirty="0">
                <a:solidFill>
                  <a:srgbClr val="000099"/>
                </a:solidFill>
                <a:latin typeface="Georgia" panose="02040502050405020303" pitchFamily="18" charset="0"/>
              </a:rPr>
              <a:t>July 8 – 12, 2024</a:t>
            </a:r>
          </a:p>
          <a:p>
            <a:pPr algn="ctr" eaLnBrk="1" hangingPunct="1"/>
            <a:r>
              <a:rPr lang="en-US" altLang="en-BE" sz="5600" dirty="0">
                <a:solidFill>
                  <a:srgbClr val="000099"/>
                </a:solidFill>
                <a:latin typeface="Georgia" panose="02040502050405020303" pitchFamily="18" charset="0"/>
              </a:rPr>
              <a:t>Vienna, Austria</a:t>
            </a:r>
          </a:p>
        </p:txBody>
      </p:sp>
      <p:sp>
        <p:nvSpPr>
          <p:cNvPr id="5129" name="Textfeld 37">
            <a:extLst>
              <a:ext uri="{FF2B5EF4-FFF2-40B4-BE49-F238E27FC236}">
                <a16:creationId xmlns:a16="http://schemas.microsoft.com/office/drawing/2014/main" id="{A2172618-9E83-AE74-7157-F34DA9E14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4221163"/>
            <a:ext cx="36409313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BE" sz="9000">
                <a:solidFill>
                  <a:srgbClr val="111D4E"/>
                </a:solidFill>
                <a:latin typeface="Georgia" panose="02040502050405020303" pitchFamily="18" charset="0"/>
              </a:rPr>
              <a:t>Title</a:t>
            </a:r>
            <a:endParaRPr lang="de-DE" altLang="en-BE" sz="9000">
              <a:solidFill>
                <a:srgbClr val="111D4E"/>
              </a:solidFill>
              <a:latin typeface="Georgia" panose="02040502050405020303" pitchFamily="18" charset="0"/>
            </a:endParaRPr>
          </a:p>
        </p:txBody>
      </p:sp>
      <p:sp>
        <p:nvSpPr>
          <p:cNvPr id="5130" name="Textfeld 38">
            <a:extLst>
              <a:ext uri="{FF2B5EF4-FFF2-40B4-BE49-F238E27FC236}">
                <a16:creationId xmlns:a16="http://schemas.microsoft.com/office/drawing/2014/main" id="{65F75010-B894-BCDC-D19A-3F4A652B2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6092825"/>
            <a:ext cx="312483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BE" sz="7200">
                <a:solidFill>
                  <a:srgbClr val="111D4E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Author</a:t>
            </a:r>
            <a:endParaRPr lang="de-DE" altLang="en-BE" sz="7200">
              <a:solidFill>
                <a:srgbClr val="111D4E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07B6553C-27CD-6F6B-CD75-19AF2DA8EF14}"/>
              </a:ext>
            </a:extLst>
          </p:cNvPr>
          <p:cNvSpPr/>
          <p:nvPr/>
        </p:nvSpPr>
        <p:spPr>
          <a:xfrm>
            <a:off x="219075" y="0"/>
            <a:ext cx="33480375" cy="46085125"/>
          </a:xfrm>
          <a:prstGeom prst="rect">
            <a:avLst/>
          </a:prstGeom>
          <a:noFill/>
          <a:ln w="762000">
            <a:solidFill>
              <a:srgbClr val="DDBB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280"/>
          </a:p>
        </p:txBody>
      </p:sp>
      <p:sp>
        <p:nvSpPr>
          <p:cNvPr id="5132" name="Textfeld 1">
            <a:extLst>
              <a:ext uri="{FF2B5EF4-FFF2-40B4-BE49-F238E27FC236}">
                <a16:creationId xmlns:a16="http://schemas.microsoft.com/office/drawing/2014/main" id="{BE929141-23A2-26E0-E2B6-25C345BCC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100" y="7659688"/>
            <a:ext cx="31248350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BE" sz="7200">
                <a:solidFill>
                  <a:srgbClr val="111D4E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Institution incl. a photo or logo</a:t>
            </a:r>
            <a:endParaRPr lang="de-DE" altLang="en-BE" sz="7200">
              <a:solidFill>
                <a:srgbClr val="111D4E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133" name="Textfeld 3">
            <a:extLst>
              <a:ext uri="{FF2B5EF4-FFF2-40B4-BE49-F238E27FC236}">
                <a16:creationId xmlns:a16="http://schemas.microsoft.com/office/drawing/2014/main" id="{F17378E9-61EE-B985-200C-24EDDC5DB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5675" y="10799763"/>
            <a:ext cx="15514638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565" tIns="65282" rIns="130565" bIns="65282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BE" sz="6000">
                <a:solidFill>
                  <a:srgbClr val="111D4E"/>
                </a:solidFill>
                <a:latin typeface="Georgia" panose="02040502050405020303" pitchFamily="18" charset="0"/>
              </a:rPr>
              <a:t>Results -2- incl. tables and figures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91838B659720428B7FAB10BABA31FB" ma:contentTypeVersion="17" ma:contentTypeDescription="Create a new document." ma:contentTypeScope="" ma:versionID="d1b175dfa40573d1ee266ecd4e0a9f82">
  <xsd:schema xmlns:xsd="http://www.w3.org/2001/XMLSchema" xmlns:xs="http://www.w3.org/2001/XMLSchema" xmlns:p="http://schemas.microsoft.com/office/2006/metadata/properties" xmlns:ns2="2d32d0f3-9ba7-4dc0-99f3-c9dd937d5d33" xmlns:ns3="a0cf8ebc-739c-4666-ae20-54f90d485dc4" targetNamespace="http://schemas.microsoft.com/office/2006/metadata/properties" ma:root="true" ma:fieldsID="cdc67f908ba06587c090a0de12d34b38" ns2:_="" ns3:_="">
    <xsd:import namespace="2d32d0f3-9ba7-4dc0-99f3-c9dd937d5d33"/>
    <xsd:import namespace="a0cf8ebc-739c-4666-ae20-54f90d485d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2d0f3-9ba7-4dc0-99f3-c9dd937d5d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63a7d1-e46f-48cf-bdc3-0ad344bc40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f8ebc-739c-4666-ae20-54f90d485dc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9846552-7a33-46c1-a5f4-d445640af06d}" ma:internalName="TaxCatchAll" ma:showField="CatchAllData" ma:web="a0cf8ebc-739c-4666-ae20-54f90d485d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32d0f3-9ba7-4dc0-99f3-c9dd937d5d33">
      <Terms xmlns="http://schemas.microsoft.com/office/infopath/2007/PartnerControls"/>
    </lcf76f155ced4ddcb4097134ff3c332f>
    <TaxCatchAll xmlns="a0cf8ebc-739c-4666-ae20-54f90d485dc4" xsi:nil="true"/>
  </documentManagement>
</p:properties>
</file>

<file path=customXml/itemProps1.xml><?xml version="1.0" encoding="utf-8"?>
<ds:datastoreItem xmlns:ds="http://schemas.openxmlformats.org/officeDocument/2006/customXml" ds:itemID="{4522603B-1271-4E2D-868C-9F9752F79B0F}"/>
</file>

<file path=customXml/itemProps2.xml><?xml version="1.0" encoding="utf-8"?>
<ds:datastoreItem xmlns:ds="http://schemas.openxmlformats.org/officeDocument/2006/customXml" ds:itemID="{31786F79-CC16-4A7B-ACB3-9FD23DB6AEC5}"/>
</file>

<file path=customXml/itemProps3.xml><?xml version="1.0" encoding="utf-8"?>
<ds:datastoreItem xmlns:ds="http://schemas.openxmlformats.org/officeDocument/2006/customXml" ds:itemID="{6764DE1B-C1D2-4D44-A2BE-1D23FD3464B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Georgia</vt:lpstr>
      <vt:lpstr>Standarddesign</vt:lpstr>
      <vt:lpstr>PowerPoint Presentation</vt:lpstr>
      <vt:lpstr>PowerPoint Presentation</vt:lpstr>
    </vt:vector>
  </TitlesOfParts>
  <Company>EDV Verarbeitung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Wort</dc:creator>
  <cp:lastModifiedBy>Anne Blondeel</cp:lastModifiedBy>
  <cp:revision>162</cp:revision>
  <dcterms:created xsi:type="dcterms:W3CDTF">2002-09-02T15:42:23Z</dcterms:created>
  <dcterms:modified xsi:type="dcterms:W3CDTF">2023-08-22T11:55:47Z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0x0101003791838B659720428B7FAB10BABA31FB</vt:lpwstr>
  </property>
</Properties>
</file>